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0" r:id="rId2"/>
    <p:sldId id="256" r:id="rId3"/>
    <p:sldId id="262" r:id="rId4"/>
    <p:sldId id="263" r:id="rId5"/>
    <p:sldId id="266" r:id="rId6"/>
    <p:sldId id="264" r:id="rId7"/>
    <p:sldId id="267" r:id="rId8"/>
    <p:sldId id="265" r:id="rId9"/>
    <p:sldId id="268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529"/>
  </p:normalViewPr>
  <p:slideViewPr>
    <p:cSldViewPr snapToGrid="0" snapToObjects="1">
      <p:cViewPr varScale="1">
        <p:scale>
          <a:sx n="64" d="100"/>
          <a:sy n="6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0CD01EC-F150-33D3-246E-562CFAF43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9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CC65FD3-E2B5-BCD8-9E83-7FD36A861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C655FCA-75FA-1419-8975-E54627A3C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C655FCA-75FA-1419-8975-E54627A3C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350"/>
          <a:stretch/>
        </p:blipFill>
        <p:spPr>
          <a:xfrm>
            <a:off x="0" y="5441794"/>
            <a:ext cx="12192000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esa, grande, frente, computador&#10;&#10;Descrição gerada automaticamente">
            <a:extLst>
              <a:ext uri="{FF2B5EF4-FFF2-40B4-BE49-F238E27FC236}">
                <a16:creationId xmlns:a16="http://schemas.microsoft.com/office/drawing/2014/main" id="{AAE4ACFB-721E-DB14-2761-9E44763D5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5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6698ED-D62D-476B-BAF1-887375B406BE}"/>
              </a:ext>
            </a:extLst>
          </p:cNvPr>
          <p:cNvSpPr txBox="1"/>
          <p:nvPr/>
        </p:nvSpPr>
        <p:spPr>
          <a:xfrm>
            <a:off x="1214203" y="2638269"/>
            <a:ext cx="10118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TÍTULO DO TRABALHO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AUTORES /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15850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637776-B7D6-4987-859F-386214934E4B}"/>
              </a:ext>
            </a:extLst>
          </p:cNvPr>
          <p:cNvSpPr txBox="1"/>
          <p:nvPr/>
        </p:nvSpPr>
        <p:spPr>
          <a:xfrm>
            <a:off x="1214203" y="2638269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6807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D8D335-DC21-4682-9F54-68A7BD32F029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SLIDE CONTEÚDO 01</a:t>
            </a:r>
          </a:p>
        </p:txBody>
      </p:sp>
    </p:spTree>
    <p:extLst>
      <p:ext uri="{BB962C8B-B14F-4D97-AF65-F5344CB8AC3E}">
        <p14:creationId xmlns:p14="http://schemas.microsoft.com/office/powerpoint/2010/main" val="33446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CB9366-84D9-462A-A773-38F7FBA3555A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SLIDE CONTEÚDO 02</a:t>
            </a:r>
          </a:p>
        </p:txBody>
      </p:sp>
    </p:spTree>
    <p:extLst>
      <p:ext uri="{BB962C8B-B14F-4D97-AF65-F5344CB8AC3E}">
        <p14:creationId xmlns:p14="http://schemas.microsoft.com/office/powerpoint/2010/main" val="24980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D8D335-DC21-4682-9F54-68A7BD32F029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SLIDE CONTEÚDO 03</a:t>
            </a:r>
          </a:p>
        </p:txBody>
      </p:sp>
    </p:spTree>
    <p:extLst>
      <p:ext uri="{BB962C8B-B14F-4D97-AF65-F5344CB8AC3E}">
        <p14:creationId xmlns:p14="http://schemas.microsoft.com/office/powerpoint/2010/main" val="1080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CB9366-84D9-462A-A773-38F7FBA3555A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SLIDE CONTEÚDO 04</a:t>
            </a:r>
          </a:p>
        </p:txBody>
      </p:sp>
    </p:spTree>
    <p:extLst>
      <p:ext uri="{BB962C8B-B14F-4D97-AF65-F5344CB8AC3E}">
        <p14:creationId xmlns:p14="http://schemas.microsoft.com/office/powerpoint/2010/main" val="19249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D8D335-DC21-4682-9F54-68A7BD32F029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SLIDE CONTEÚDO 05</a:t>
            </a:r>
          </a:p>
        </p:txBody>
      </p:sp>
    </p:spTree>
    <p:extLst>
      <p:ext uri="{BB962C8B-B14F-4D97-AF65-F5344CB8AC3E}">
        <p14:creationId xmlns:p14="http://schemas.microsoft.com/office/powerpoint/2010/main" val="23307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CB9366-84D9-462A-A773-38F7FBA3555A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SLIDE CONTEÚDO 06</a:t>
            </a:r>
          </a:p>
        </p:txBody>
      </p:sp>
    </p:spTree>
    <p:extLst>
      <p:ext uri="{BB962C8B-B14F-4D97-AF65-F5344CB8AC3E}">
        <p14:creationId xmlns:p14="http://schemas.microsoft.com/office/powerpoint/2010/main" val="10814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D8D335-DC21-4682-9F54-68A7BD32F029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SLIDE CONTEÚDO 07</a:t>
            </a:r>
          </a:p>
        </p:txBody>
      </p:sp>
    </p:spTree>
    <p:extLst>
      <p:ext uri="{BB962C8B-B14F-4D97-AF65-F5344CB8AC3E}">
        <p14:creationId xmlns:p14="http://schemas.microsoft.com/office/powerpoint/2010/main" val="12309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CB9366-84D9-462A-A773-38F7FBA3555A}"/>
              </a:ext>
            </a:extLst>
          </p:cNvPr>
          <p:cNvSpPr txBox="1"/>
          <p:nvPr/>
        </p:nvSpPr>
        <p:spPr>
          <a:xfrm>
            <a:off x="884420" y="1379095"/>
            <a:ext cx="1011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SLIDE CONTEÚDO 08</a:t>
            </a:r>
          </a:p>
        </p:txBody>
      </p:sp>
    </p:spTree>
    <p:extLst>
      <p:ext uri="{BB962C8B-B14F-4D97-AF65-F5344CB8AC3E}">
        <p14:creationId xmlns:p14="http://schemas.microsoft.com/office/powerpoint/2010/main" val="1600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abreu</dc:creator>
  <cp:lastModifiedBy>NESTY' | Lyris Porto</cp:lastModifiedBy>
  <cp:revision>60</cp:revision>
  <dcterms:created xsi:type="dcterms:W3CDTF">2022-02-22T14:41:21Z</dcterms:created>
  <dcterms:modified xsi:type="dcterms:W3CDTF">2024-06-07T15:59:14Z</dcterms:modified>
</cp:coreProperties>
</file>