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FFFFFF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0"/>
  </p:normalViewPr>
  <p:slideViewPr>
    <p:cSldViewPr snapToGrid="0" snapToObjects="1">
      <p:cViewPr>
        <p:scale>
          <a:sx n="18" d="100"/>
          <a:sy n="18" d="100"/>
        </p:scale>
        <p:origin x="314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8612-AF9F-4A45-A3B3-8F039FCE9C0F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F61E2-ACF0-D94A-AF26-AECF9FAA6B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7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4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3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2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8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7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Quadrado&#10;&#10;Descrição gerada automaticamente">
            <a:extLst>
              <a:ext uri="{FF2B5EF4-FFF2-40B4-BE49-F238E27FC236}">
                <a16:creationId xmlns:a16="http://schemas.microsoft.com/office/drawing/2014/main" id="{17D72590-BF51-C841-8C41-0ACD5E5C083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2396709" cy="432040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6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7F6E8EBC-D555-394D-B08B-33FDB7E00CA8}"/>
              </a:ext>
            </a:extLst>
          </p:cNvPr>
          <p:cNvSpPr txBox="1">
            <a:spLocks/>
          </p:cNvSpPr>
          <p:nvPr/>
        </p:nvSpPr>
        <p:spPr>
          <a:xfrm>
            <a:off x="2090057" y="7059086"/>
            <a:ext cx="28019829" cy="189372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242992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9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pt-BR" sz="8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C90AA20-3B24-C240-AEA6-CE1B5B7A72F1}"/>
              </a:ext>
            </a:extLst>
          </p:cNvPr>
          <p:cNvSpPr txBox="1">
            <a:spLocks/>
          </p:cNvSpPr>
          <p:nvPr/>
        </p:nvSpPr>
        <p:spPr>
          <a:xfrm>
            <a:off x="2090057" y="8952807"/>
            <a:ext cx="28019829" cy="434409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607482" indent="-607482" algn="l" defTabSz="2429927" rtl="0" eaLnBrk="1" latinLnBrk="0" hangingPunct="1">
              <a:lnSpc>
                <a:spcPct val="90000"/>
              </a:lnSpc>
              <a:spcBef>
                <a:spcPts val="2657"/>
              </a:spcBef>
              <a:buFont typeface="Arial" panose="020B0604020202020204" pitchFamily="34" charset="0"/>
              <a:buChar char="•"/>
              <a:defRPr sz="74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2445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7408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52371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67335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682298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97261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12225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27188" indent="-607482" algn="l" defTabSz="2429927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1</a:t>
            </a:r>
          </a:p>
          <a:p>
            <a:pPr algn="ctr"/>
            <a:r>
              <a:rPr lang="pt-BR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2</a:t>
            </a:r>
          </a:p>
          <a:p>
            <a:pPr algn="ctr"/>
            <a:r>
              <a:rPr lang="pt-BR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3</a:t>
            </a:r>
          </a:p>
          <a:p>
            <a:pPr algn="ctr"/>
            <a:r>
              <a:rPr lang="pt-BR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B8D36B0-C034-2D48-9A3E-E28714BC5761}"/>
              </a:ext>
            </a:extLst>
          </p:cNvPr>
          <p:cNvCxnSpPr/>
          <p:nvPr/>
        </p:nvCxnSpPr>
        <p:spPr>
          <a:xfrm>
            <a:off x="3037114" y="14089647"/>
            <a:ext cx="261910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164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</Words>
  <Application>Microsoft Macintosh PowerPoint</Application>
  <PresentationFormat>Personalizar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Rodrigo Rocha de Abreu</cp:lastModifiedBy>
  <cp:revision>22</cp:revision>
  <dcterms:created xsi:type="dcterms:W3CDTF">2019-07-24T13:08:39Z</dcterms:created>
  <dcterms:modified xsi:type="dcterms:W3CDTF">2024-04-16T14:00:25Z</dcterms:modified>
</cp:coreProperties>
</file>